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1783f0c963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1783f0c963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1783f0c963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1783f0c96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1783f0c963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1783f0c963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1783f0c963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1783f0c963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1783f0c963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1783f0c963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1783f0c963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1783f0c963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1783f0c963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1783f0c963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1783f0c963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1783f0c963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1783f0c963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1783f0c963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Классификация, строение и свойства аминокислот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/>
        </p:nvSpPr>
        <p:spPr>
          <a:xfrm>
            <a:off x="0" y="0"/>
            <a:ext cx="90975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других воздействий, выпадая в осадок (денатурация, высаливание).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Для белков характерны электрохимические свойства. В электрическом поле белковые молекулы передвигаются к различным полюсам: отрицательно заряженные белки перемещаются к «+» заряженному электроду и наоборот. Белковая молекула, лишенная заряда находится в изоэлектрическом состоянии, а рН при этом называется изоэлектрической точкой (pI). Она является характерной константой и для большинства белков животных тканей лежит в пределах от 5,5 до 7,0, что свидетельствует о частичном преобладании кислых аминокислот. В изоэлектрической точке белки неустойчивы и выпадают в осадок (коагулируют). При добавлении электролита белок может перезаряжаться и возвращаться в растворенное состояние – явление пептизации.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Более того, белки обладают специфичностью, т.е. для каждого живого организма свой набор специфических белков. Для них характерно явление диффузии и осмоса, обладают определенным осмотическим давлением.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124625" y="203925"/>
            <a:ext cx="89277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Аминокислотами называются гетерофункциональные органические соединения, молекулы которых содержат одновременно аминную и карбоксильную группы.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В организме млекопитающих найдено около 70 аминокислот, причем 20 из них входят в состав всех белков (протеиногенные аминокислоты), также имеется ряд минорных аминокислот, являющихся компонентами лишь некоторых белков.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Для протеиногенных аминокислот характерны общие свойства: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- являются производными карбоновых кислот;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- являются α-аминокислотами;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- в растворах и кристаллическом виде являются амфолитами;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- для всех α-аминокислот (кроме глицина) характерна оптическая активность и могут существовать в виде двух оптических активных энантиомеров (D- и L-ряды) и одного оптически неактивного рацемата.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Природные и содержащиеся в организме аминокислоты – это L-стереоизомеры: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8675" y="3990525"/>
            <a:ext cx="7010400" cy="971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/>
        </p:nvSpPr>
        <p:spPr>
          <a:xfrm>
            <a:off x="79300" y="0"/>
            <a:ext cx="90069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Из 20 -аминокислот, восемь (вал, лей, изолей, лиз, тре, мет, фен, три) – являются незаменимыми, т.е. без них не происходит полноценный синтез белков.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По полярности радикалов выделяют аминокислоты с гидрофильными (полярными), гидрофобными (неполярными) радикалами, отрицательно- и положительно заряженные. По химическому строению аминокислоты делятся на ациклические и циклические: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6025" y="1569900"/>
            <a:ext cx="7286625" cy="191452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79300" y="3546075"/>
            <a:ext cx="90648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Свойства аминокислот: Являются амфотерными соединениями. Функциональные группы аминокислот имеют противоположные кислотно-основные свойства.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77263" y="4284975"/>
            <a:ext cx="5189480" cy="738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/>
        </p:nvSpPr>
        <p:spPr>
          <a:xfrm>
            <a:off x="79300" y="0"/>
            <a:ext cx="9006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Аминокислоты образуют: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9450" y="461700"/>
            <a:ext cx="7086600" cy="2219325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6"/>
          <p:cNvSpPr txBox="1"/>
          <p:nvPr/>
        </p:nvSpPr>
        <p:spPr>
          <a:xfrm>
            <a:off x="79300" y="2681025"/>
            <a:ext cx="90069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latin typeface="Times New Roman"/>
                <a:ea typeface="Times New Roman"/>
                <a:cs typeface="Times New Roman"/>
                <a:sym typeface="Times New Roman"/>
              </a:rPr>
              <a:t>Пептидная связь. Строение и биологическая роль пептидов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α-Аминокислоты могут ковалентно связываться друг с другом с помощью пептидных связей с образованием пептидов: </a:t>
            </a:r>
            <a:r>
              <a:rPr b="1" lang="ru" sz="18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9300" y="3633950"/>
            <a:ext cx="9006900" cy="12883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/>
        </p:nvSpPr>
        <p:spPr>
          <a:xfrm>
            <a:off x="108150" y="113300"/>
            <a:ext cx="89277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Условно, пептиды содержат в молекуле до 100 аминокислотных остатков, причем олигопептиды не более 10, полипептиды – до 100, белки – свыше 100 (молекулярная масса от 6 тыс.-100 тыс. у.е. и более).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Мономеры аминокислот, входящих в состав белков, называют "аминокислотные остатки". Аминокислотный остаток, имеющий свободную аминогруппу, называется Nконцевым и пишется слева, а имеющий свободную α-карбоксильную группу - Сконцевым и пишется справа. Пептиды пишутся и читаются с N-конца. Цепь повторяющихся атомов в полипептидной цепи -NH-CH-CO-носит название "пептидный остов":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150" y="2694550"/>
            <a:ext cx="8866650" cy="2097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/>
        </p:nvSpPr>
        <p:spPr>
          <a:xfrm>
            <a:off x="108150" y="113300"/>
            <a:ext cx="89277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При названии полипептида к сокращѐнному названию аминокислотных остатков добавляют суффикс -ил, за исключением С-концевой аминокислоты: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8" name="Google Shape;8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95475" y="852200"/>
            <a:ext cx="5353050" cy="85725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8"/>
          <p:cNvSpPr txBox="1"/>
          <p:nvPr/>
        </p:nvSpPr>
        <p:spPr>
          <a:xfrm>
            <a:off x="45325" y="1709450"/>
            <a:ext cx="89904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latin typeface="Times New Roman"/>
                <a:ea typeface="Times New Roman"/>
                <a:cs typeface="Times New Roman"/>
                <a:sym typeface="Times New Roman"/>
              </a:rPr>
              <a:t>Тетрапептид: серилглицилпролилаланин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Пептиды различаются по аминокислотному составу, количеству и порядку соединения аминокислот. Пептидная связь имеет характеристику частично двойной связи: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62238" y="2725250"/>
            <a:ext cx="3819525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8"/>
          <p:cNvSpPr txBox="1"/>
          <p:nvPr/>
        </p:nvSpPr>
        <p:spPr>
          <a:xfrm>
            <a:off x="0" y="3639650"/>
            <a:ext cx="90360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Транс-конфигурация пептидных связей и радикалов В живых организмах пептидные связи в белках разрываются с помощью специальных протеолитических ферментов (от англ, protein - белок, lysis - разрушение), называемых протеазами, или пептидгидролазами.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/>
        </p:nvSpPr>
        <p:spPr>
          <a:xfrm>
            <a:off x="0" y="0"/>
            <a:ext cx="9097500" cy="489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latin typeface="Times New Roman"/>
                <a:ea typeface="Times New Roman"/>
                <a:cs typeface="Times New Roman"/>
                <a:sym typeface="Times New Roman"/>
              </a:rPr>
              <a:t>Биологическая роль пептидов:</a:t>
            </a: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 В организме животных вырабатывается множество пептидов, участвующих в регуляции различных биологических процессов и обладающих высокой физиологической активностью. По основному физиологическому действию условно пептиды делят на следующие группы: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- пептиды, обладающие гормональной активностью;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- пептиды, регулирующие процессы пищеварения;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- пептиды, регулирующие тонус сосудов и артериальное давление;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- пептиды, регулирующие аппетит;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- пептиды, обладающие обезболивающим действием;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- пептиды, участвующие в регуляции высшей нервной деятельности.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latin typeface="Times New Roman"/>
                <a:ea typeface="Times New Roman"/>
                <a:cs typeface="Times New Roman"/>
                <a:sym typeface="Times New Roman"/>
              </a:rPr>
              <a:t>Характеристика, функции и классификация белков </a:t>
            </a:r>
            <a:endParaRPr b="1"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Белки – высокомолекулярные азотсодержащие органические вещества, состоящие из остатков α- аминокислот, соединенных между собой пептидной связью.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latin typeface="Times New Roman"/>
                <a:ea typeface="Times New Roman"/>
                <a:cs typeface="Times New Roman"/>
                <a:sym typeface="Times New Roman"/>
              </a:rPr>
              <a:t>Классификация: Белок, состоящий только из α-аминокислот называется протеином (от греч. protos – простой); белок, состоящий из α-аминокислот и других органических и неорганических веществ называется протеидом (сложный белок).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/>
        </p:nvSpPr>
        <p:spPr>
          <a:xfrm>
            <a:off x="0" y="0"/>
            <a:ext cx="9086100" cy="461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Простые белки: альбумины, глобулины, гистоны, коллагены, кератины, проламины.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Сложные белки: фосфопротеины, нуклеопротеины, хромопротеины, липопротеины, гликопротеины.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Функции белков: Структурная или опорная, каталитическая, транспортная; сократительная, регуляторная, защитная, энергетическая (при распаде 1г белка образуется 16,8-17,6 кДж энергии), когенетическая, питательная.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Структурная организация белков </a:t>
            </a:r>
            <a:endParaRPr b="1"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 уровня структурной организации белков: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Первичная структура – специфический набор и последовательность аминокислот в белковой цепочке. В каждом организме свои белки с разной первичной структурой.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Вторичная структура – это способ скручивания цепи в пространстве за счет водородных связей между группами NH и СО. Различают конформацию: α-спираль и складчатая β-структура (наз. складчатый лист или слой).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Третичная структура – это трехмерная конфигурация закрученной α-спирали или βструктуры в пространстве, приводящая к сгибанию полипептидных цепей и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/>
        </p:nvSpPr>
        <p:spPr>
          <a:xfrm>
            <a:off x="0" y="0"/>
            <a:ext cx="9144000" cy="489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спиралей в агрегаты разнообразной формы. Образуется за счет дисульфидных мостиков -S-S- между цистеиновыми остатками, водородных связей, гидрофобных и ионных взаимодействий разных функциональных групп остатков аминокислот.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Четвертичная структура – агрегаты нескольких белковых макромолекул с небелковыми фрагментами, объединенные в одну субъединицу. Эта структура характерна для сложных белков, а именно нативных белковых тел.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Физико-химические свойства белков</a:t>
            </a:r>
            <a:endParaRPr b="1"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Физико-химические свойства белков зависят от их класса. Молекулы фибриллярных белков вытянуты в длину, нитеобразны и склонны группироваться одна возле другой с образованием волокон – это основной строительный материал сухожилий, мускульных и покровных тканей. Такие белки в воде нерастворимы. Глобулярные белки компактны, цепи изогнуты и имеют форму сферы или клубочка, они выполняют ряд жизненных функций, требующих их подвижности, и следовательно, растворимости.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Белки, находящиеся в нативном белковом теле чувствительны к внешним воздействиям, они теряют свои изначальные физико-химические и биологические свойства даже от незначительных изменений температуры, рН-среды, радиации и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